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507" r:id="rId2"/>
    <p:sldId id="511" r:id="rId3"/>
    <p:sldId id="512" r:id="rId4"/>
    <p:sldId id="513" r:id="rId5"/>
    <p:sldId id="514" r:id="rId6"/>
    <p:sldId id="515" r:id="rId7"/>
    <p:sldId id="516" r:id="rId8"/>
    <p:sldId id="510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1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5FF364-1CBC-487A-B52B-12B93D22C0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DEAD659-7109-4026-9BFF-B2D34A2EE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46D4CF-BB78-4897-A7B5-FBC8933EA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8A0D31-9317-4BAD-9691-4B4C00E70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49D61E-D1B9-4B1F-B8A9-FB2174519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881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002CAB-E4A7-4894-8812-06E199100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29B107F-66C5-4F34-8E49-F15E95199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7E7758-F7EA-441B-BF4E-F78BB09DE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600B7A-F6F0-4148-98AF-80A524CBF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7EE697-876D-463E-B9DC-A0106FBB9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018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D5523AC-61D8-4485-9DEE-568C2047BE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427289-716A-4BBB-A44A-B420A268BA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0E496C-64AF-4969-9CFA-B245463FF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CB1C37-AD56-487E-95BC-0191E4609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F2C4DA-CA36-4A17-8E9D-427B4D84A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711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88189" y="6376496"/>
            <a:ext cx="615144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矩形 6"/>
          <p:cNvSpPr>
            <a:spLocks noChangeArrowheads="1"/>
          </p:cNvSpPr>
          <p:nvPr userDrawn="1"/>
        </p:nvSpPr>
        <p:spPr bwMode="auto">
          <a:xfrm>
            <a:off x="1706563" y="736600"/>
            <a:ext cx="9121775" cy="101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pic>
        <p:nvPicPr>
          <p:cNvPr id="8" name="图片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8" y="282575"/>
            <a:ext cx="1357312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内容占位符 2"/>
          <p:cNvSpPr txBox="1"/>
          <p:nvPr userDrawn="1"/>
        </p:nvSpPr>
        <p:spPr>
          <a:xfrm>
            <a:off x="1706563" y="352425"/>
            <a:ext cx="9093200" cy="3587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9505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31D152-D189-4C35-AA76-921FC574B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CCAFAB-EBC8-4EAD-BF27-C16557328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961714-E3BB-452C-9768-8574EA222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CB75C4-CEEE-4DBF-8BEE-62CDEDAB1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6BF665-B0C5-4790-BA15-C40AC0246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604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101040-CABF-4DDF-95F9-0E288FDB1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FAA136-87A9-4A78-8C17-C8C52BC34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E67D82-3702-4DDB-8452-680B57701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7B6358-3E0C-4B95-A03F-19BA48A11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AA58DF-C62D-4A53-968F-2CF12541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594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BA988C-9569-4723-AF3E-4ECCDD23A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FEE30F-7FFA-4AA0-AB71-4C27573782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5DC7F80-08B7-4E68-BAA0-7A0E350A2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BF69046-2E03-4A3E-9CD9-27F5651EF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D3B7F1-70FF-4E12-A02E-2C71EFEA6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652382-CD2A-485D-9F9D-62D1F4E36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862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135274-FC67-48E3-A0D4-FDCC12F76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5E4011-D745-4E57-947A-72B934F86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67E66F-5EBD-48F6-A288-99D74E6620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CCD4231-CD36-4725-B431-DE722821C2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2CB10B1-9EAE-4E07-A095-E195DAECDC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1F1EA8D-013F-49F5-B704-D84997BAF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8094260-56A1-41E7-9C7B-4F327BE4F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4C8822-213F-40AF-9167-424D670AD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3377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37E68F-FD58-44A6-AF53-C006D46E8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B68FDE0-EE1C-48B4-842D-64423530D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459DCC-2FD9-44E7-A835-C6D0EFE95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AA8C8FC-3279-4EE7-AC37-8606E8EBD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7731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750C77F-3810-4A72-96BD-4C492B13F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AAC9331-5315-4157-9D15-94A31061F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2A6682-E98C-4884-A476-F7BB285A0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3834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B58220-5B2B-4C4C-BE84-FD2C0E3F9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82E82F-EA37-4D66-8B77-4E0E44322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72AEFC-B1EB-433D-947F-9DA24C51C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289547-7B8B-442E-BD02-4BA539B30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1AE74B-726F-4360-A6BF-6A94D71C4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21207E0-6099-4B31-9D66-1F4038D55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98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7D843C-618C-42A9-9603-E63EC76D0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98083C3-9045-46CE-9B2D-B83868A69D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E757522-1145-4E01-BE7B-951996FEB3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C19B477-FCE1-4299-9AA8-987120BA2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E853B9F-18F0-40C1-87FD-9534B87FC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790C7F-0CBB-4BAD-B58C-299826ED2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468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B8889D1-93BF-4FE4-997F-029F79BF9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93B9E1-7704-4501-A49C-B5D379778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49D0B9-0181-49A7-B753-3126928DD1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6C15BE-69DE-42D3-A320-70774EFC178D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C0D7A3-6F88-4482-B6D4-0498065B4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B8D275-09E3-49E0-8847-A179E13534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3F948-CF65-4350-9EED-83B63DC957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929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>
          <a:xfrm>
            <a:off x="11655368" y="6306481"/>
            <a:ext cx="356524" cy="365125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1" name="图片 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705" y="1141730"/>
            <a:ext cx="2026285" cy="1915160"/>
          </a:xfrm>
          <a:prstGeom prst="rect">
            <a:avLst/>
          </a:prstGeom>
        </p:spPr>
      </p:pic>
      <p:pic>
        <p:nvPicPr>
          <p:cNvPr id="89" name="图片 8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8095" y="1141730"/>
            <a:ext cx="2058035" cy="1915795"/>
          </a:xfrm>
          <a:prstGeom prst="rect">
            <a:avLst/>
          </a:prstGeom>
        </p:spPr>
      </p:pic>
      <p:pic>
        <p:nvPicPr>
          <p:cNvPr id="90" name="图片 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230" y="1141730"/>
            <a:ext cx="1976755" cy="191516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953732" y="3837182"/>
            <a:ext cx="6284536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深度学习目标检测算法概述和 </a:t>
            </a:r>
            <a:r>
              <a:rPr lang="en-US" altLang="zh-CN" sz="3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YOLO V5 </a:t>
            </a:r>
            <a:r>
              <a:rPr lang="zh-CN" altLang="en-US" sz="3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模型部署</a:t>
            </a:r>
            <a:endParaRPr lang="en-US" altLang="zh-CN" sz="3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21503" y="5449570"/>
            <a:ext cx="3348994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电气开发部机器视觉组  乔继成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4C5754C-FF1E-4270-9ADE-AFC1C90596DA}"/>
              </a:ext>
            </a:extLst>
          </p:cNvPr>
          <p:cNvSpPr txBox="1"/>
          <p:nvPr/>
        </p:nvSpPr>
        <p:spPr>
          <a:xfrm>
            <a:off x="1691739" y="271283"/>
            <a:ext cx="4286990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一、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E825F78-DDE9-404B-A9B0-67601D370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283" y="1385602"/>
            <a:ext cx="9383434" cy="40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18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4C5754C-FF1E-4270-9ADE-AFC1C90596DA}"/>
              </a:ext>
            </a:extLst>
          </p:cNvPr>
          <p:cNvSpPr txBox="1"/>
          <p:nvPr/>
        </p:nvSpPr>
        <p:spPr>
          <a:xfrm>
            <a:off x="1691739" y="271283"/>
            <a:ext cx="4286990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一、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E0A8DD-ABF8-4B44-BCE8-3048EC50F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440" y="1395128"/>
            <a:ext cx="9631119" cy="406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567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9B0CECB-17FD-4F3A-B41A-C738B30E0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495" y="1847654"/>
            <a:ext cx="5017505" cy="345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C383BD0-361C-46F0-9840-50838A8798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838" y="1687251"/>
            <a:ext cx="5402104" cy="3773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1465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BED8D23-0A44-4CCA-A8D8-B7EB4DFC9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910" y="1410558"/>
            <a:ext cx="9353951" cy="544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726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3A46C41-209B-42C8-B930-CB50BC4C5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363" y="1147714"/>
            <a:ext cx="9967274" cy="560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141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1C2AFEB-465D-4D9D-B178-DAED083DE9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197" b="24371"/>
          <a:stretch/>
        </p:blipFill>
        <p:spPr>
          <a:xfrm>
            <a:off x="994347" y="2611256"/>
            <a:ext cx="10203304" cy="272227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87947D9-4890-4EAC-A6B1-61E53A6278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008" t="3731" r="38894" b="3115"/>
          <a:stretch/>
        </p:blipFill>
        <p:spPr>
          <a:xfrm>
            <a:off x="4793039" y="1079292"/>
            <a:ext cx="2605920" cy="566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057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>
          <a:xfrm>
            <a:off x="11655368" y="6306481"/>
            <a:ext cx="356524" cy="365125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595757"/>
                </a:solidFill>
              </a:rPr>
              <a:t>8</a:t>
            </a:fld>
            <a:endParaRPr lang="zh-CN" altLang="en-US" dirty="0">
              <a:solidFill>
                <a:srgbClr val="595757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87789B8-2D3E-4E9D-8141-B315F81C9EDD}"/>
              </a:ext>
            </a:extLst>
          </p:cNvPr>
          <p:cNvSpPr txBox="1"/>
          <p:nvPr/>
        </p:nvSpPr>
        <p:spPr>
          <a:xfrm>
            <a:off x="1691739" y="271283"/>
            <a:ext cx="4286990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b="1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一、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2" name="表格 3">
            <a:extLst>
              <a:ext uri="{FF2B5EF4-FFF2-40B4-BE49-F238E27FC236}">
                <a16:creationId xmlns:a16="http://schemas.microsoft.com/office/drawing/2014/main" id="{71A2A21C-8BFD-4D93-844A-3D847C42D8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7452828"/>
              </p:ext>
            </p:extLst>
          </p:nvPr>
        </p:nvGraphicFramePr>
        <p:xfrm>
          <a:off x="1209040" y="1400006"/>
          <a:ext cx="9773919" cy="314553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09574">
                  <a:extLst>
                    <a:ext uri="{9D8B030D-6E8A-4147-A177-3AD203B41FA5}">
                      <a16:colId xmlns:a16="http://schemas.microsoft.com/office/drawing/2014/main" val="4043326915"/>
                    </a:ext>
                  </a:extLst>
                </a:gridCol>
                <a:gridCol w="3942924">
                  <a:extLst>
                    <a:ext uri="{9D8B030D-6E8A-4147-A177-3AD203B41FA5}">
                      <a16:colId xmlns:a16="http://schemas.microsoft.com/office/drawing/2014/main" val="152883824"/>
                    </a:ext>
                  </a:extLst>
                </a:gridCol>
                <a:gridCol w="4221421">
                  <a:extLst>
                    <a:ext uri="{9D8B030D-6E8A-4147-A177-3AD203B41FA5}">
                      <a16:colId xmlns:a16="http://schemas.microsoft.com/office/drawing/2014/main" val="3815513506"/>
                    </a:ext>
                  </a:extLst>
                </a:gridCol>
              </a:tblGrid>
              <a:tr h="7863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时间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项目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工作内容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0371520"/>
                  </a:ext>
                </a:extLst>
              </a:tr>
              <a:tr h="7863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kern="1200" dirty="0">
                        <a:solidFill>
                          <a:srgbClr val="595757"/>
                        </a:solidFill>
                        <a:latin typeface="+mj-lt"/>
                        <a:ea typeface="+mn-ea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zh-CN" altLang="en-US" sz="1400" kern="1200" dirty="0">
                        <a:solidFill>
                          <a:srgbClr val="595757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0000" marR="90000" marT="46800" marB="46800" anchor="ctr"/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US" altLang="zh-CN" sz="14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3364078"/>
                  </a:ext>
                </a:extLst>
              </a:tr>
              <a:tr h="7863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dirty="0">
                        <a:solidFill>
                          <a:srgbClr val="595757"/>
                        </a:solidFill>
                        <a:latin typeface="+mj-lt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zh-CN" sz="1400" dirty="0">
                        <a:solidFill>
                          <a:srgbClr val="595757"/>
                        </a:solidFill>
                        <a:latin typeface="+mj-lt"/>
                        <a:sym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zh-CN" altLang="en-US" sz="14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327850"/>
                  </a:ext>
                </a:extLst>
              </a:tr>
              <a:tr h="78638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dirty="0">
                        <a:solidFill>
                          <a:srgbClr val="595757"/>
                        </a:solidFill>
                        <a:latin typeface="+mj-lt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zh-CN" sz="1400" dirty="0">
                        <a:solidFill>
                          <a:srgbClr val="595757"/>
                        </a:solidFill>
                        <a:latin typeface="+mj-lt"/>
                        <a:sym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zh-CN" altLang="en-US" sz="14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30996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3938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31</Words>
  <Application>Microsoft Office PowerPoint</Application>
  <PresentationFormat>宽屏</PresentationFormat>
  <Paragraphs>10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等线 Light</vt:lpstr>
      <vt:lpstr>方正兰亭黑简体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Andrew Joe</dc:creator>
  <cp:lastModifiedBy>Andrew Joe</cp:lastModifiedBy>
  <cp:revision>233</cp:revision>
  <dcterms:created xsi:type="dcterms:W3CDTF">2022-06-28T09:05:11Z</dcterms:created>
  <dcterms:modified xsi:type="dcterms:W3CDTF">2022-10-13T07:48:58Z</dcterms:modified>
</cp:coreProperties>
</file>

<file path=docProps/thumbnail.jpeg>
</file>